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406" autoAdjust="0"/>
  </p:normalViewPr>
  <p:slideViewPr>
    <p:cSldViewPr>
      <p:cViewPr>
        <p:scale>
          <a:sx n="86" d="100"/>
          <a:sy n="86" d="100"/>
        </p:scale>
        <p:origin x="-876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52400"/>
            <a:ext cx="17716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19400" y="990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752600"/>
            <a:ext cx="31750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ounded Rectangular Callout 5"/>
          <p:cNvSpPr/>
          <p:nvPr/>
        </p:nvSpPr>
        <p:spPr>
          <a:xfrm>
            <a:off x="4643438" y="1166813"/>
            <a:ext cx="4321175" cy="2374900"/>
          </a:xfrm>
          <a:prstGeom prst="wedgeRoundRectCallout">
            <a:avLst>
              <a:gd name="adj1" fmla="val -47189"/>
              <a:gd name="adj2" fmla="val 71268"/>
              <a:gd name="adj3" fmla="val 1666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6600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35</a:t>
            </a:r>
            <a:r>
              <a:rPr lang="fa-IR" sz="6600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anose="00000400000000000000" pitchFamily="2" charset="-78"/>
              </a:rPr>
              <a:t> </a:t>
            </a:r>
            <a:r>
              <a:rPr lang="fa-IR" sz="6600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anose="00000400000000000000" pitchFamily="2" charset="-78"/>
              </a:rPr>
              <a:t>مبحث</a:t>
            </a:r>
            <a:endParaRPr lang="en-GB" sz="6600" dirty="0"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0" y="6858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524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763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3914775" cy="412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438400"/>
            <a:ext cx="3829050" cy="277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450" y="3429001"/>
            <a:ext cx="385445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495800"/>
            <a:ext cx="3533775" cy="140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4953000"/>
            <a:ext cx="3130550" cy="1677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343400" y="6096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1524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00" y="566738"/>
            <a:ext cx="2527300" cy="846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ounded Rectangular Callout 5"/>
          <p:cNvSpPr/>
          <p:nvPr/>
        </p:nvSpPr>
        <p:spPr>
          <a:xfrm>
            <a:off x="4800600" y="1066800"/>
            <a:ext cx="3606827" cy="2374900"/>
          </a:xfrm>
          <a:prstGeom prst="wedgeRoundRectCallout">
            <a:avLst>
              <a:gd name="adj1" fmla="val -47189"/>
              <a:gd name="adj2" fmla="val 71268"/>
              <a:gd name="adj3" fmla="val 1666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5400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anose="00000400000000000000" pitchFamily="2" charset="-78"/>
              </a:rPr>
              <a:t>۵۲ گروه برّرسِ کاکرن</a:t>
            </a:r>
            <a:endParaRPr lang="en-GB" sz="5400" dirty="0"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524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495800" y="6858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524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495800" y="6858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8763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419600" y="8382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048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524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495800" y="6858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867400" y="9144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دانشگاه علوم پزشکی کرمانشاه</a:t>
            </a:r>
            <a:endParaRPr lang="en-US" dirty="0">
              <a:solidFill>
                <a:srgbClr val="FFFF00"/>
              </a:solidFill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810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524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572000" y="9906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8991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267200" y="6858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267200" y="6858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038600" y="838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2400"/>
            <a:ext cx="152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343400" y="6858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791200" y="7620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دانشگاه علوم پزشکی کرمانشاه</a:t>
            </a:r>
            <a:endParaRPr lang="en-US" dirty="0">
              <a:solidFill>
                <a:srgbClr val="FFFF00"/>
              </a:solidFill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04800"/>
            <a:ext cx="177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343400" y="6858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419600" y="6858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524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581400" y="7620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114800" y="6858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دانشگاه علوم پزشکی کرمانشاه</a:t>
            </a:r>
            <a:endParaRPr lang="en-US" dirty="0">
              <a:solidFill>
                <a:srgbClr val="FFFF00"/>
              </a:solidFill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191000" y="6858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810000" y="6858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715000" y="6858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دانشگاه علوم پزشکی کرمانشاه</a:t>
            </a:r>
            <a:endParaRPr lang="en-US" dirty="0">
              <a:solidFill>
                <a:srgbClr val="FFFF00"/>
              </a:solidFill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524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267200" y="8382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ular Callout 6"/>
          <p:cNvSpPr/>
          <p:nvPr/>
        </p:nvSpPr>
        <p:spPr>
          <a:xfrm>
            <a:off x="1981200" y="2667000"/>
            <a:ext cx="4537075" cy="1657350"/>
          </a:xfrm>
          <a:prstGeom prst="wedgeRoundRectCallout">
            <a:avLst>
              <a:gd name="adj1" fmla="val -32381"/>
              <a:gd name="adj2" fmla="val -94507"/>
              <a:gd name="adj3" fmla="val 1666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www.cochranelibrary.com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0"/>
            <a:ext cx="1771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724400" y="6858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114800" y="6858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81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429000" y="609600"/>
            <a:ext cx="1828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000" dirty="0" smtClean="0">
                <a:cs typeface="B Nazanin" pitchFamily="2" charset="-78"/>
              </a:rPr>
              <a:t>دانشگاه علوم پزشکی کرمانشاه</a:t>
            </a:r>
            <a:endParaRPr lang="en-US" sz="1000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524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200400" y="3810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352800" y="6096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52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981200"/>
            <a:ext cx="59340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Callout 4"/>
          <p:cNvSpPr/>
          <p:nvPr/>
        </p:nvSpPr>
        <p:spPr>
          <a:xfrm>
            <a:off x="2362200" y="533400"/>
            <a:ext cx="1447800" cy="1371600"/>
          </a:xfrm>
          <a:prstGeom prst="wedgeEllipseCallout">
            <a:avLst>
              <a:gd name="adj1" fmla="val 12902"/>
              <a:gd name="adj2" fmla="val 6731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4419600" y="609600"/>
            <a:ext cx="1295400" cy="1371600"/>
          </a:xfrm>
          <a:prstGeom prst="wedgeEllipseCallout">
            <a:avLst>
              <a:gd name="adj1" fmla="val 12902"/>
              <a:gd name="adj2" fmla="val 6731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1066800" y="4191000"/>
            <a:ext cx="1219200" cy="1371600"/>
          </a:xfrm>
          <a:prstGeom prst="wedgeEllipseCallout">
            <a:avLst>
              <a:gd name="adj1" fmla="val 44446"/>
              <a:gd name="adj2" fmla="val -5236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2971800" y="4343400"/>
            <a:ext cx="2133600" cy="1752600"/>
          </a:xfrm>
          <a:prstGeom prst="wedgeEllipseCallout">
            <a:avLst>
              <a:gd name="adj1" fmla="val 39189"/>
              <a:gd name="adj2" fmla="val -6039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5410200" y="4419600"/>
            <a:ext cx="1752600" cy="1295400"/>
          </a:xfrm>
          <a:prstGeom prst="wedgeEllipseCallout">
            <a:avLst>
              <a:gd name="adj1" fmla="val 13188"/>
              <a:gd name="adj2" fmla="val -7560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خواندن نتایج جستجو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62200" y="914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 smtClean="0">
                <a:cs typeface="B Nazanin" pitchFamily="2" charset="-78"/>
              </a:rPr>
              <a:t>نتایج  جستجو را ذخیره کنیم.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990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 smtClean="0">
                <a:cs typeface="B Nazanin" pitchFamily="2" charset="-78"/>
              </a:rPr>
              <a:t>دیدن نتایج جستجو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4572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محدود کردن جستجو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1800" y="4495800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فرستادن استراتژی جستجو به قسمت مدیریت جستجو(جستجو ی پیشرفته)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04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6324600" y="7620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65246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667000"/>
            <a:ext cx="7924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Callout 5"/>
          <p:cNvSpPr/>
          <p:nvPr/>
        </p:nvSpPr>
        <p:spPr>
          <a:xfrm>
            <a:off x="8001000" y="3352800"/>
            <a:ext cx="762000" cy="685800"/>
          </a:xfrm>
          <a:prstGeom prst="wedgeEllipseCallout">
            <a:avLst>
              <a:gd name="adj1" fmla="val -60076"/>
              <a:gd name="adj2" fmla="val 6828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24800" y="3505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جمع نتایج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24600" y="9906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3048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3840" y="946666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04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019800" y="7620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6096000"/>
            <a:ext cx="4038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تهیه کننده: پروین جهانگیری کارشناس کتابدار بالینی</a:t>
            </a:r>
            <a:endParaRPr lang="fa-I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172200" y="8382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دانشگاه علوم پزشکی کرمانشاه</a:t>
            </a:r>
            <a:endParaRPr lang="en-US" dirty="0">
              <a:solidFill>
                <a:srgbClr val="FFFF00"/>
              </a:solidFill>
              <a:cs typeface="B Nazanin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0"/>
            <a:ext cx="1771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2400"/>
            <a:ext cx="1771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419600" y="9144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419600" y="9906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2400"/>
            <a:ext cx="1771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0"/>
            <a:ext cx="40465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810000"/>
            <a:ext cx="38592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524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191000" y="6858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495800" y="7620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286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3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24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267200" y="8382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186</Words>
  <Application>Microsoft Office PowerPoint</Application>
  <PresentationFormat>On-screen Show (4:3)</PresentationFormat>
  <Paragraphs>46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asa</dc:creator>
  <cp:lastModifiedBy>amir</cp:lastModifiedBy>
  <cp:revision>28</cp:revision>
  <dcterms:created xsi:type="dcterms:W3CDTF">2006-08-16T00:00:00Z</dcterms:created>
  <dcterms:modified xsi:type="dcterms:W3CDTF">2018-12-18T05:39:05Z</dcterms:modified>
</cp:coreProperties>
</file>